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65" r:id="rId5"/>
    <p:sldId id="267" r:id="rId6"/>
    <p:sldId id="270" r:id="rId7"/>
    <p:sldId id="269" r:id="rId8"/>
    <p:sldId id="268" r:id="rId9"/>
    <p:sldId id="260" r:id="rId10"/>
    <p:sldId id="272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16973F-27AA-4FA6-B871-BEA536481769}" type="datetimeFigureOut">
              <a:rPr lang="zh-TW" altLang="en-US" smtClean="0"/>
              <a:t>2021/9/23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6438EA-4E24-4368-8EB8-7DD810DCD3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5723468" cy="914104"/>
          </a:xfrm>
        </p:spPr>
        <p:txBody>
          <a:bodyPr>
            <a:normAutofit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resentation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NTHU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EE </a:t>
            </a:r>
            <a:r>
              <a:rPr lang="zh-TW" altLang="en-US" dirty="0" smtClean="0">
                <a:solidFill>
                  <a:schemeClr val="tx1"/>
                </a:solidFill>
              </a:rPr>
              <a:t>林暄傑</a:t>
            </a:r>
            <a:r>
              <a:rPr lang="en-US" altLang="zh-TW" dirty="0" smtClean="0">
                <a:solidFill>
                  <a:schemeClr val="tx1"/>
                </a:solidFill>
              </a:rPr>
              <a:t>/Josh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暑期</a:t>
            </a:r>
            <a:r>
              <a:rPr lang="zh-TW" altLang="en-US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實習</a:t>
            </a:r>
            <a:r>
              <a:rPr lang="en-US" altLang="zh-TW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r>
              <a:rPr lang="zh-TW" altLang="en-US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暑假</a:t>
            </a:r>
            <a:r>
              <a:rPr lang="en-US" altLang="zh-TW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zh-TW" altLang="en-US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39752" y="24208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是否該去暑期實習呢</a:t>
            </a:r>
            <a:r>
              <a:rPr lang="en-US" altLang="zh-TW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??</a:t>
            </a:r>
            <a:endParaRPr lang="zh-TW" altLang="en-US" sz="36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41490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不要害怕，履歷丟下去就對了</a:t>
            </a:r>
            <a:r>
              <a:rPr lang="en-US" altLang="zh-TW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zh-TW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3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sz="6600" dirty="0" smtClean="0"/>
              <a:t>Q &amp; A</a:t>
            </a:r>
            <a:endParaRPr lang="zh-TW" altLang="en-US" sz="6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23728" y="58052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「本簡報內容已經過主管審核同意將其散佈及公開」</a:t>
            </a:r>
          </a:p>
        </p:txBody>
      </p:sp>
    </p:spTree>
    <p:extLst>
      <p:ext uri="{BB962C8B-B14F-4D97-AF65-F5344CB8AC3E}">
        <p14:creationId xmlns:p14="http://schemas.microsoft.com/office/powerpoint/2010/main" val="15102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暑期</a:t>
            </a:r>
            <a:r>
              <a:rPr lang="zh-TW" altLang="en-US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實習</a:t>
            </a:r>
            <a:r>
              <a:rPr lang="en-US" altLang="zh-TW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r>
              <a:rPr lang="zh-TW" altLang="en-US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暑假</a:t>
            </a:r>
            <a:r>
              <a:rPr lang="en-US" altLang="zh-TW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zh-TW" altLang="en-US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39752" y="38610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是否該去暑期實習呢</a:t>
            </a:r>
            <a:r>
              <a:rPr lang="en-US" altLang="zh-TW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??</a:t>
            </a:r>
            <a:endParaRPr lang="zh-TW" alt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97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Self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4048" y="2047210"/>
            <a:ext cx="3312368" cy="375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/>
              <a:t>University:</a:t>
            </a:r>
            <a:r>
              <a:rPr lang="en-US" altLang="zh-TW" dirty="0" smtClean="0"/>
              <a:t> NTHU</a:t>
            </a:r>
          </a:p>
          <a:p>
            <a:pPr marL="0" indent="0">
              <a:buNone/>
            </a:pPr>
            <a:r>
              <a:rPr lang="en-US" altLang="zh-TW" b="1" dirty="0" smtClean="0"/>
              <a:t>Department</a:t>
            </a:r>
            <a:r>
              <a:rPr lang="en-US" altLang="zh-TW" dirty="0" smtClean="0"/>
              <a:t>: </a:t>
            </a:r>
          </a:p>
          <a:p>
            <a:pPr marL="0" indent="0">
              <a:buNone/>
            </a:pPr>
            <a:r>
              <a:rPr lang="zh-TW" altLang="en-US" dirty="0" smtClean="0"/>
              <a:t>           電機系 </a:t>
            </a:r>
            <a:r>
              <a:rPr lang="zh-TW" altLang="en-US" sz="2000" dirty="0" smtClean="0"/>
              <a:t>大</a:t>
            </a:r>
            <a:r>
              <a:rPr lang="zh-TW" altLang="en-US" sz="2000" dirty="0" smtClean="0"/>
              <a:t>四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/>
              <a:t>GUC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department</a:t>
            </a:r>
            <a:r>
              <a:rPr lang="en-US" altLang="zh-TW" dirty="0" smtClean="0"/>
              <a:t>: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IP</a:t>
            </a:r>
            <a:r>
              <a:rPr lang="zh-TW" altLang="en-US" dirty="0" smtClean="0"/>
              <a:t>與系統驗證部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9" y="2067457"/>
            <a:ext cx="4303142" cy="31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在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GUC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的兩個月</a:t>
            </a:r>
            <a:endParaRPr lang="zh-TW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(1)Chip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驗證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flow</a:t>
            </a: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(2)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探索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(3)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態度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2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在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GUC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的兩個月</a:t>
            </a:r>
            <a:endParaRPr lang="zh-TW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(1)Chip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驗證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flow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D2D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I2C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、各種測項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(2)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探索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(3)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態度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5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在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GUC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的兩個月</a:t>
            </a:r>
            <a:endParaRPr lang="zh-TW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(1)Chip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驗證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flow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D2D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I2C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、各種測項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(2)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探索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找學長聊天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、驗證、類比、數位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(3)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態度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51" y="1797543"/>
            <a:ext cx="1466515" cy="1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在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GUC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的兩個月</a:t>
            </a:r>
            <a:endParaRPr lang="zh-TW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(1)Chip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驗證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flow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D2D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I2C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、各種測項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(2)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探索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、驗證、類比、數位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(3)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態度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細心、投入、團體意識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51" y="1797543"/>
            <a:ext cx="1466515" cy="13499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51" y="3246181"/>
            <a:ext cx="146229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在</a:t>
            </a:r>
            <a:r>
              <a:rPr lang="en-US" altLang="zh-TW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GUC</a:t>
            </a:r>
            <a:r>
              <a:rPr lang="zh-TW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的兩個月</a:t>
            </a:r>
            <a:endParaRPr lang="zh-TW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(1)Chip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驗證</a:t>
            </a: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flow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D2D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I2C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、各種測項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(2)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探索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、驗證、類比、數位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(3)</a:t>
            </a:r>
            <a:r>
              <a:rPr lang="zh-TW" altLang="en-US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態度</a:t>
            </a:r>
            <a:endParaRPr lang="en-US" altLang="zh-TW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細心、投入、團體意識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51" y="1797543"/>
            <a:ext cx="1466515" cy="13499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51" y="3246181"/>
            <a:ext cx="1462292" cy="10288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725144"/>
            <a:ext cx="3528392" cy="15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  <a:ea typeface="+mn-ea"/>
              </a:rPr>
              <a:t>自我表現審核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70938"/>
              </p:ext>
            </p:extLst>
          </p:nvPr>
        </p:nvGraphicFramePr>
        <p:xfrm>
          <a:off x="1763688" y="234888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待加強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可接受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非常多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知識收穫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貢獻程度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細心程度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生涯探索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態度學習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同事相處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15785</TotalTime>
  <Words>158</Words>
  <Application>Microsoft Office PowerPoint</Application>
  <PresentationFormat>如螢幕大小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Brush Script MT</vt:lpstr>
      <vt:lpstr>Constantia</vt:lpstr>
      <vt:lpstr>Franklin Gothic Book</vt:lpstr>
      <vt:lpstr>Rage Italic</vt:lpstr>
      <vt:lpstr>圖釘</vt:lpstr>
      <vt:lpstr>Presentation</vt:lpstr>
      <vt:lpstr>暑期實習? 暑假?</vt:lpstr>
      <vt:lpstr>Self introduction</vt:lpstr>
      <vt:lpstr>在GUC的兩個月</vt:lpstr>
      <vt:lpstr>在GUC的兩個月</vt:lpstr>
      <vt:lpstr>在GUC的兩個月</vt:lpstr>
      <vt:lpstr>在GUC的兩個月</vt:lpstr>
      <vt:lpstr>在GUC的兩個月</vt:lpstr>
      <vt:lpstr>自我表現審核</vt:lpstr>
      <vt:lpstr>暑期實習? 暑假?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josh.lin@W10V03-388</dc:creator>
  <cp:lastModifiedBy>ASUS</cp:lastModifiedBy>
  <cp:revision>45</cp:revision>
  <dcterms:created xsi:type="dcterms:W3CDTF">2021-08-12T08:41:21Z</dcterms:created>
  <dcterms:modified xsi:type="dcterms:W3CDTF">2021-09-22T16:52:07Z</dcterms:modified>
</cp:coreProperties>
</file>