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4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3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7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46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2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0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31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59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09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47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24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2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CF72AC-ED04-4702-8F09-0B8759CA2E15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001766-B73A-4ACE-9B09-0244E241B4F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清大電機暑期實習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力旺電子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800" dirty="0" smtClean="0"/>
              <a:t>電機</a:t>
            </a:r>
            <a:r>
              <a:rPr lang="en-US" altLang="zh-TW" sz="1800" dirty="0" smtClean="0"/>
              <a:t>22</a:t>
            </a:r>
            <a:r>
              <a:rPr lang="zh-TW" altLang="en-US" sz="1800" dirty="0" smtClean="0"/>
              <a:t> 沈軒泓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00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工作環境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(WFH)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19489" y="5204042"/>
            <a:ext cx="1440437" cy="2791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遠端工作時期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19489" y="1845734"/>
            <a:ext cx="5213982" cy="335830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27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工作環境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回到公司後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94" y="1775148"/>
            <a:ext cx="4651372" cy="3488529"/>
          </a:xfrm>
        </p:spPr>
      </p:pic>
      <p:sp>
        <p:nvSpPr>
          <p:cNvPr id="12" name="文字方塊 11"/>
          <p:cNvSpPr txBox="1"/>
          <p:nvPr/>
        </p:nvSpPr>
        <p:spPr>
          <a:xfrm>
            <a:off x="3800794" y="5373384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簡潔的工作環境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4149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工作內容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89263" y="1847029"/>
            <a:ext cx="376641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驗證類比電路的邏輯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檢查產品是否符合客戶要求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07918" y="2085655"/>
            <a:ext cx="6061617" cy="3535422"/>
            <a:chOff x="1107918" y="2085655"/>
            <a:chExt cx="6061617" cy="3535422"/>
          </a:xfrm>
        </p:grpSpPr>
        <p:grpSp>
          <p:nvGrpSpPr>
            <p:cNvPr id="29" name="群組 28"/>
            <p:cNvGrpSpPr/>
            <p:nvPr/>
          </p:nvGrpSpPr>
          <p:grpSpPr>
            <a:xfrm>
              <a:off x="1107918" y="2085655"/>
              <a:ext cx="5306393" cy="3535422"/>
              <a:chOff x="1107918" y="2085655"/>
              <a:chExt cx="5306393" cy="3535422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1107918" y="2085655"/>
                <a:ext cx="5306393" cy="3535422"/>
                <a:chOff x="549877" y="1271529"/>
                <a:chExt cx="6000748" cy="4328999"/>
              </a:xfrm>
            </p:grpSpPr>
            <p:sp>
              <p:nvSpPr>
                <p:cNvPr id="5" name="文字方塊 4"/>
                <p:cNvSpPr txBox="1"/>
                <p:nvPr/>
              </p:nvSpPr>
              <p:spPr>
                <a:xfrm>
                  <a:off x="1615155" y="2204815"/>
                  <a:ext cx="1273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軟正黑體"/>
                  </a:endParaRPr>
                </a:p>
              </p:txBody>
            </p:sp>
            <p:grpSp>
              <p:nvGrpSpPr>
                <p:cNvPr id="6" name="群組 5"/>
                <p:cNvGrpSpPr/>
                <p:nvPr/>
              </p:nvGrpSpPr>
              <p:grpSpPr>
                <a:xfrm>
                  <a:off x="916035" y="1433856"/>
                  <a:ext cx="5179965" cy="4166672"/>
                  <a:chOff x="5504810" y="1417903"/>
                  <a:chExt cx="5179965" cy="4166672"/>
                </a:xfrm>
              </p:grpSpPr>
              <p:sp>
                <p:nvSpPr>
                  <p:cNvPr id="9" name="矩形 8"/>
                  <p:cNvSpPr/>
                  <p:nvPr/>
                </p:nvSpPr>
                <p:spPr>
                  <a:xfrm>
                    <a:off x="5504810" y="2058307"/>
                    <a:ext cx="2308578" cy="2677078"/>
                  </a:xfrm>
                  <a:prstGeom prst="rect">
                    <a:avLst/>
                  </a:prstGeom>
                  <a:solidFill>
                    <a:srgbClr val="FFC000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vert="ea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軟正黑體"/>
                        <a:cs typeface="+mn-cs"/>
                      </a:rPr>
                      <a:t>                          ……</a:t>
                    </a:r>
                    <a:endParaRPr kumimoji="0" lang="zh-TW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8770517" y="2058306"/>
                    <a:ext cx="1914258" cy="2677078"/>
                  </a:xfrm>
                  <a:prstGeom prst="rect">
                    <a:avLst/>
                  </a:prstGeom>
                  <a:solidFill>
                    <a:srgbClr val="FFC000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軟正黑體"/>
                        <a:cs typeface="+mn-cs"/>
                      </a:rPr>
                      <a:t>BVD model</a:t>
                    </a:r>
                    <a:endParaRPr kumimoji="0" lang="zh-TW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7275809" y="1417903"/>
                    <a:ext cx="1671638" cy="282011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8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軟正黑體"/>
                        <a:cs typeface="+mn-cs"/>
                      </a:rPr>
                      <a:t>Testbench</a:t>
                    </a:r>
                    <a:endParaRPr kumimoji="0" lang="zh-TW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endParaRPr>
                  </a:p>
                </p:txBody>
              </p:sp>
              <p:cxnSp>
                <p:nvCxnSpPr>
                  <p:cNvPr id="16" name="直線單箭頭接點 16"/>
                  <p:cNvCxnSpPr>
                    <a:stCxn id="15" idx="1"/>
                    <a:endCxn id="9" idx="0"/>
                  </p:cNvCxnSpPr>
                  <p:nvPr/>
                </p:nvCxnSpPr>
                <p:spPr>
                  <a:xfrm rot="10800000" flipV="1">
                    <a:off x="6659101" y="1558909"/>
                    <a:ext cx="616709" cy="499398"/>
                  </a:xfrm>
                  <a:prstGeom prst="bentConnector2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" name="直線單箭頭接點 19"/>
                  <p:cNvCxnSpPr>
                    <a:endCxn id="10" idx="0"/>
                  </p:cNvCxnSpPr>
                  <p:nvPr/>
                </p:nvCxnSpPr>
                <p:spPr>
                  <a:xfrm>
                    <a:off x="8947447" y="1558907"/>
                    <a:ext cx="780199" cy="499399"/>
                  </a:xfrm>
                  <a:prstGeom prst="bentConnector2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8" name="矩形 17"/>
                  <p:cNvSpPr/>
                  <p:nvPr/>
                </p:nvSpPr>
                <p:spPr>
                  <a:xfrm>
                    <a:off x="6009936" y="5093776"/>
                    <a:ext cx="914400" cy="358391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軟正黑體"/>
                        <a:cs typeface="+mn-cs"/>
                      </a:rPr>
                      <a:t>Output</a:t>
                    </a:r>
                    <a:endParaRPr kumimoji="0" lang="zh-TW" alt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9270446" y="5093776"/>
                    <a:ext cx="914400" cy="358391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軟正黑體"/>
                        <a:cs typeface="+mn-cs"/>
                      </a:rPr>
                      <a:t>Output</a:t>
                    </a:r>
                    <a:endParaRPr kumimoji="0" lang="zh-TW" alt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endParaRPr>
                  </a:p>
                </p:txBody>
              </p:sp>
              <p:cxnSp>
                <p:nvCxnSpPr>
                  <p:cNvPr id="20" name="直線單箭頭接點 19"/>
                  <p:cNvCxnSpPr>
                    <a:endCxn id="18" idx="0"/>
                  </p:cNvCxnSpPr>
                  <p:nvPr/>
                </p:nvCxnSpPr>
                <p:spPr>
                  <a:xfrm>
                    <a:off x="6461940" y="4735384"/>
                    <a:ext cx="5196" cy="358392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1" name="直線單箭頭接點 20"/>
                  <p:cNvCxnSpPr>
                    <a:stCxn id="10" idx="2"/>
                    <a:endCxn id="19" idx="0"/>
                  </p:cNvCxnSpPr>
                  <p:nvPr/>
                </p:nvCxnSpPr>
                <p:spPr>
                  <a:xfrm>
                    <a:off x="9727646" y="4735384"/>
                    <a:ext cx="0" cy="358392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22" name="向右箭號 21"/>
                  <p:cNvSpPr/>
                  <p:nvPr/>
                </p:nvSpPr>
                <p:spPr>
                  <a:xfrm>
                    <a:off x="8292038" y="5170907"/>
                    <a:ext cx="978408" cy="204128"/>
                  </a:xfrm>
                  <a:prstGeom prst="rightArrow">
                    <a:avLst/>
                  </a:prstGeom>
                  <a:gradFill rotWithShape="1">
                    <a:gsLst>
                      <a:gs pos="0">
                        <a:srgbClr val="5B9BD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5B9BD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5B9BD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23" name="向右箭號 22"/>
                  <p:cNvSpPr/>
                  <p:nvPr/>
                </p:nvSpPr>
                <p:spPr>
                  <a:xfrm rot="10800000">
                    <a:off x="6924336" y="5170907"/>
                    <a:ext cx="1367702" cy="204128"/>
                  </a:xfrm>
                  <a:prstGeom prst="rightArrow">
                    <a:avLst/>
                  </a:prstGeom>
                  <a:gradFill rotWithShape="1">
                    <a:gsLst>
                      <a:gs pos="0">
                        <a:srgbClr val="5B9BD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5B9BD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5B9BD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24" name="文字方塊 23"/>
                  <p:cNvSpPr txBox="1"/>
                  <p:nvPr/>
                </p:nvSpPr>
                <p:spPr>
                  <a:xfrm>
                    <a:off x="7275809" y="5307576"/>
                    <a:ext cx="149470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微軟正黑體"/>
                      </a:rPr>
                      <a:t>Result comparing</a:t>
                    </a:r>
                    <a:endParaRPr kumimoji="0" lang="zh-TW" alt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微軟正黑體"/>
                    </a:endParaRPr>
                  </a:p>
                </p:txBody>
              </p:sp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5679797" y="2124499"/>
                    <a:ext cx="1833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軟正黑體"/>
                      </a:rPr>
                      <a:t>Behavioral Model</a:t>
                    </a:r>
                    <a:endParaRPr kumimoji="0" lang="zh-TW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軟正黑體"/>
                    </a:endParaRPr>
                  </a:p>
                </p:txBody>
              </p:sp>
            </p:grpSp>
            <p:sp>
              <p:nvSpPr>
                <p:cNvPr id="7" name="圓角矩形圖說文字 6"/>
                <p:cNvSpPr/>
                <p:nvPr/>
              </p:nvSpPr>
              <p:spPr>
                <a:xfrm>
                  <a:off x="5315802" y="1271529"/>
                  <a:ext cx="1234823" cy="612648"/>
                </a:xfrm>
                <a:prstGeom prst="wedgeRoundRectCallou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rPr>
                    <a:t>Generated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rPr>
                    <a:t>By Spec</a:t>
                  </a:r>
                  <a:endParaRPr kumimoji="0" lang="zh-TW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8" name="圓角矩形圖說文字 7"/>
                <p:cNvSpPr/>
                <p:nvPr/>
              </p:nvSpPr>
              <p:spPr>
                <a:xfrm flipH="1">
                  <a:off x="549877" y="1271529"/>
                  <a:ext cx="1234823" cy="612648"/>
                </a:xfrm>
                <a:prstGeom prst="wedgeRoundRectCallou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rPr>
                    <a:t>Generated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微軟正黑體"/>
                      <a:cs typeface="+mn-cs"/>
                    </a:rPr>
                    <a:t>From circuit</a:t>
                  </a:r>
                  <a:endParaRPr kumimoji="0" lang="zh-TW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軟正黑體"/>
                    <a:cs typeface="+mn-cs"/>
                  </a:endParaRPr>
                </a:p>
              </p:txBody>
            </p:sp>
          </p:grpSp>
          <p:sp>
            <p:nvSpPr>
              <p:cNvPr id="27" name="圓角矩形 26"/>
              <p:cNvSpPr/>
              <p:nvPr/>
            </p:nvSpPr>
            <p:spPr>
              <a:xfrm>
                <a:off x="1939952" y="3246433"/>
                <a:ext cx="914399" cy="457200"/>
              </a:xfrm>
              <a:prstGeom prst="round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軟正黑體"/>
                    <a:cs typeface="+mn-cs"/>
                  </a:rPr>
                  <a:t>POWER</a:t>
                </a:r>
                <a:endParaRPr kumimoji="0" lang="zh-TW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軟正黑體"/>
                  <a:cs typeface="+mn-cs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1939951" y="3853149"/>
                <a:ext cx="914399" cy="457200"/>
              </a:xfrm>
              <a:prstGeom prst="round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軟正黑體"/>
                    <a:cs typeface="+mn-cs"/>
                  </a:rPr>
                  <a:t>LOGIC</a:t>
                </a:r>
                <a:endParaRPr kumimoji="0" lang="zh-TW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軟正黑體"/>
                  <a:cs typeface="+mn-cs"/>
                </a:endParaRPr>
              </a:p>
            </p:txBody>
          </p:sp>
        </p:grpSp>
        <p:sp>
          <p:nvSpPr>
            <p:cNvPr id="26" name="向右箭號 25"/>
            <p:cNvSpPr/>
            <p:nvPr/>
          </p:nvSpPr>
          <p:spPr>
            <a:xfrm>
              <a:off x="5834852" y="4490570"/>
              <a:ext cx="544082" cy="239158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378934" y="4490570"/>
              <a:ext cx="790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prstClr val="black"/>
                  </a:solidFill>
                  <a:latin typeface="Calibri"/>
                  <a:ea typeface="微軟正黑體"/>
                </a:rPr>
                <a:t>Customer</a:t>
              </a:r>
              <a:endParaRPr lang="zh-TW" altLang="en-US" sz="1200" dirty="0">
                <a:solidFill>
                  <a:prstClr val="black"/>
                </a:solidFill>
                <a:latin typeface="Calibri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7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公司活動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實習生成果發表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85069" y="2003461"/>
            <a:ext cx="25506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內部報告與頒獎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活動結束的合照留念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0" y="1737360"/>
            <a:ext cx="3675185" cy="2755146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13" y="3205306"/>
            <a:ext cx="3652256" cy="2737957"/>
          </a:xfrm>
        </p:spPr>
      </p:pic>
    </p:spTree>
    <p:extLst>
      <p:ext uri="{BB962C8B-B14F-4D97-AF65-F5344CB8AC3E}">
        <p14:creationId xmlns:p14="http://schemas.microsoft.com/office/powerpoint/2010/main" val="32301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公司福利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5" y="1737360"/>
            <a:ext cx="3017043" cy="40227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1"/>
            <a:ext cx="3017043" cy="40227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685069" y="2003461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零食吧讓你隨時補充能量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保持良好工作心情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3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體驗到業界一線公司的企業文化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實際進行在學校沒法進行到的電路設計驗證流程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學習在業界如何與他人合作討論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5476126"/>
            <a:ext cx="10058400" cy="39296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本簡報內容已經過主管審核同意將其散佈及公開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69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97280" y="5530362"/>
            <a:ext cx="10058400" cy="338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本</a:t>
            </a:r>
            <a:r>
              <a:rPr lang="zh-TW" altLang="en-US" dirty="0"/>
              <a:t>影片</a:t>
            </a:r>
            <a:r>
              <a:rPr lang="zh-TW" altLang="en-US" dirty="0" smtClean="0"/>
              <a:t>內容</a:t>
            </a:r>
            <a:r>
              <a:rPr lang="zh-TW" altLang="en-US" dirty="0" smtClean="0"/>
              <a:t>已經過主管審核同意將其散佈及公開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04331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154</Words>
  <Application>Microsoft Office PowerPoint</Application>
  <PresentationFormat>寬螢幕</PresentationFormat>
  <Paragraphs>54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回顧</vt:lpstr>
      <vt:lpstr>清大電機暑期實習—力旺電子</vt:lpstr>
      <vt:lpstr>工作環境(WFH)</vt:lpstr>
      <vt:lpstr>工作環境(回到公司後)</vt:lpstr>
      <vt:lpstr>工作內容</vt:lpstr>
      <vt:lpstr>公司活動—實習生成果發表</vt:lpstr>
      <vt:lpstr>公司福利</vt:lpstr>
      <vt:lpstr>結語</vt:lpstr>
      <vt:lpstr>Thank you!</vt:lpstr>
      <vt:lpstr>PowerPoint 簡報</vt:lpstr>
    </vt:vector>
  </TitlesOfParts>
  <Company>力旺電子股份有限公司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清大電機暑期實習—力旺電子</dc:title>
  <dc:creator>Edward Shen(沈軒泓)</dc:creator>
  <cp:lastModifiedBy>dell</cp:lastModifiedBy>
  <cp:revision>16</cp:revision>
  <dcterms:created xsi:type="dcterms:W3CDTF">2021-08-31T02:02:31Z</dcterms:created>
  <dcterms:modified xsi:type="dcterms:W3CDTF">2021-09-03T02:52:53Z</dcterms:modified>
</cp:coreProperties>
</file>