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6cae928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6cae928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d6cae928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d6cae928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d6cae928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d6cae928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d6cae928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d6cae928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d6cae928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d6cae928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6cae928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d6cae928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6cae9281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d6cae928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d6cae928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d6cae928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d6cae928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d6cae928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2021  </a:t>
            </a:r>
            <a:r>
              <a:rPr lang="zh-TW"/>
              <a:t>企業實習期末報告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107000105 </a:t>
            </a:r>
            <a:r>
              <a:rPr lang="zh-TW"/>
              <a:t>電資22 楊晶宇 (TSMC 台積電 IT)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0" y="1707800"/>
            <a:ext cx="9164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latin typeface="Roboto"/>
                <a:ea typeface="Roboto"/>
                <a:cs typeface="Roboto"/>
                <a:sym typeface="Roboto"/>
              </a:rPr>
              <a:t>END</a:t>
            </a:r>
            <a:endParaRPr sz="5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/>
              <a:t>大綱</a:t>
            </a:r>
            <a:endParaRPr sz="42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baseline="30000" lang="zh-TW" sz="4600"/>
              <a:t>部門簡介</a:t>
            </a:r>
            <a:endParaRPr baseline="30000" sz="4600"/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baseline="30000" lang="zh-TW" sz="4600"/>
              <a:t>工作內容</a:t>
            </a:r>
            <a:endParaRPr baseline="30000" sz="4600"/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baseline="30000" lang="zh-TW" sz="4600"/>
              <a:t>黑客松競賽</a:t>
            </a:r>
            <a:endParaRPr baseline="30000" sz="4600"/>
          </a:p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baseline="30000" lang="zh-TW" sz="4600"/>
              <a:t>心得</a:t>
            </a:r>
            <a:endParaRPr baseline="30000" sz="4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MQSI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362750" y="1602000"/>
            <a:ext cx="83181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zh-TW" sz="2500">
                <a:latin typeface="Roboto"/>
                <a:ea typeface="Roboto"/>
                <a:cs typeface="Roboto"/>
                <a:sym typeface="Roboto"/>
              </a:rPr>
              <a:t>零件上機、下機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zh-TW" sz="2500">
                <a:latin typeface="Roboto"/>
                <a:ea typeface="Roboto"/>
                <a:cs typeface="Roboto"/>
                <a:sym typeface="Roboto"/>
              </a:rPr>
              <a:t>零件損壞送修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zh-TW" sz="2500">
                <a:latin typeface="Roboto"/>
                <a:ea typeface="Roboto"/>
                <a:cs typeface="Roboto"/>
                <a:sym typeface="Roboto"/>
              </a:rPr>
              <a:t>零件狀態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zh-TW" sz="2500">
                <a:latin typeface="Roboto"/>
                <a:ea typeface="Roboto"/>
                <a:cs typeface="Roboto"/>
                <a:sym typeface="Roboto"/>
              </a:rPr>
              <a:t>廠商、保固期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工作內容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482200" y="1466700"/>
            <a:ext cx="8147100" cy="3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版本升級、CICD設定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前端新功能增設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○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Angular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○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Dart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○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html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後端新增快取系統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○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Redis 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○"/>
            </a:pPr>
            <a:r>
              <a:rPr lang="zh-TW" sz="2200">
                <a:latin typeface="Roboto"/>
                <a:ea typeface="Roboto"/>
                <a:cs typeface="Roboto"/>
                <a:sym typeface="Roboto"/>
              </a:rPr>
              <a:t>Java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黑客松競賽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481050"/>
            <a:ext cx="7503976" cy="34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黑客松競賽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411875" y="1537025"/>
            <a:ext cx="6117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zh-TW" sz="1700">
                <a:latin typeface="Roboto"/>
                <a:ea typeface="Roboto"/>
                <a:cs typeface="Roboto"/>
                <a:sym typeface="Roboto"/>
              </a:rPr>
              <a:t>MERN stack(架設網站的Frame Work)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zh-TW" sz="1700">
                <a:latin typeface="Roboto"/>
                <a:ea typeface="Roboto"/>
                <a:cs typeface="Roboto"/>
                <a:sym typeface="Roboto"/>
              </a:rPr>
              <a:t>Mongo DB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zh-TW" sz="1700">
                <a:latin typeface="Roboto"/>
                <a:ea typeface="Roboto"/>
                <a:cs typeface="Roboto"/>
                <a:sym typeface="Roboto"/>
              </a:rPr>
              <a:t>Express(我們用Fastify)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zh-TW" sz="1700">
                <a:latin typeface="Roboto"/>
                <a:ea typeface="Roboto"/>
                <a:cs typeface="Roboto"/>
                <a:sym typeface="Roboto"/>
              </a:rPr>
              <a:t>React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zh-TW" sz="1700">
                <a:latin typeface="Roboto"/>
                <a:ea typeface="Roboto"/>
                <a:cs typeface="Roboto"/>
                <a:sym typeface="Roboto"/>
              </a:rPr>
              <a:t>Node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zh-TW" sz="1700">
                <a:latin typeface="Roboto"/>
                <a:ea typeface="Roboto"/>
                <a:cs typeface="Roboto"/>
                <a:sym typeface="Roboto"/>
              </a:rPr>
              <a:t>Dialogflow(自然語言機器人)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zh-TW" sz="1700">
                <a:latin typeface="Roboto"/>
                <a:ea typeface="Roboto"/>
                <a:cs typeface="Roboto"/>
                <a:sym typeface="Roboto"/>
              </a:rPr>
              <a:t>Jest(單元測試用)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zh-TW" sz="1700"/>
              <a:t>https://github.com/michael1017/tsmc_teamb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-5263" l="11429" r="32760" t="18548"/>
          <a:stretch/>
        </p:blipFill>
        <p:spPr>
          <a:xfrm>
            <a:off x="5615675" y="1486800"/>
            <a:ext cx="3365352" cy="294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黑客松競賽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10496" l="12605" r="12538" t="13498"/>
          <a:stretch/>
        </p:blipFill>
        <p:spPr>
          <a:xfrm>
            <a:off x="1416475" y="1328025"/>
            <a:ext cx="6680501" cy="38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心得(優點)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663025" y="1637475"/>
            <a:ext cx="7956300" cy="27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zh-TW" sz="2100">
                <a:latin typeface="Roboto"/>
                <a:ea typeface="Roboto"/>
                <a:cs typeface="Roboto"/>
                <a:sym typeface="Roboto"/>
              </a:rPr>
              <a:t>學到很多業界在用的技術、框架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○"/>
            </a:pPr>
            <a:r>
              <a:rPr lang="zh-TW" sz="2100">
                <a:latin typeface="Roboto"/>
                <a:ea typeface="Roboto"/>
                <a:cs typeface="Roboto"/>
                <a:sym typeface="Roboto"/>
              </a:rPr>
              <a:t>MERN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○"/>
            </a:pPr>
            <a:r>
              <a:rPr lang="zh-TW" sz="2100">
                <a:latin typeface="Roboto"/>
                <a:ea typeface="Roboto"/>
                <a:cs typeface="Roboto"/>
                <a:sym typeface="Roboto"/>
              </a:rPr>
              <a:t>CICD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○"/>
            </a:pPr>
            <a:r>
              <a:rPr lang="zh-TW" sz="2100">
                <a:latin typeface="Roboto"/>
                <a:ea typeface="Roboto"/>
                <a:cs typeface="Roboto"/>
                <a:sym typeface="Roboto"/>
              </a:rPr>
              <a:t>Redis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zh-TW" sz="2100">
                <a:latin typeface="Roboto"/>
                <a:ea typeface="Roboto"/>
                <a:cs typeface="Roboto"/>
                <a:sym typeface="Roboto"/>
              </a:rPr>
              <a:t>薪資待遇優、員工午餐晚餐有補助、定期下午茶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zh-TW" sz="2100">
                <a:latin typeface="Roboto"/>
                <a:ea typeface="Roboto"/>
                <a:cs typeface="Roboto"/>
                <a:sym typeface="Roboto"/>
              </a:rPr>
              <a:t>黑客松會配mentor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zh-TW" sz="2100">
                <a:latin typeface="Roboto"/>
                <a:ea typeface="Roboto"/>
                <a:cs typeface="Roboto"/>
                <a:sym typeface="Roboto"/>
              </a:rPr>
              <a:t>部門也有mentor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心得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622850" y="1547075"/>
            <a:ext cx="77754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zh-TW" sz="2400">
                <a:latin typeface="Roboto"/>
                <a:ea typeface="Roboto"/>
                <a:cs typeface="Roboto"/>
                <a:sym typeface="Roboto"/>
              </a:rPr>
              <a:t>為了防止機密外洩，有許多規則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○"/>
            </a:pPr>
            <a:r>
              <a:rPr lang="zh-TW" sz="2400">
                <a:latin typeface="Roboto"/>
                <a:ea typeface="Roboto"/>
                <a:cs typeface="Roboto"/>
                <a:sym typeface="Roboto"/>
              </a:rPr>
              <a:t>不能帶有存儲功能的電子產品(手機)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○"/>
            </a:pPr>
            <a:r>
              <a:rPr lang="zh-TW" sz="2400">
                <a:latin typeface="Roboto"/>
                <a:ea typeface="Roboto"/>
                <a:cs typeface="Roboto"/>
                <a:sym typeface="Roboto"/>
              </a:rPr>
              <a:t>網站很多被鎖(Gmail、facebook、youtube、軟體教學部落格)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○"/>
            </a:pPr>
            <a:r>
              <a:rPr lang="zh-TW" sz="2400">
                <a:latin typeface="Roboto"/>
                <a:ea typeface="Roboto"/>
                <a:cs typeface="Roboto"/>
                <a:sym typeface="Roboto"/>
              </a:rPr>
              <a:t>環境架設會有很多限制跟SOP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